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E49DB-6996-48DB-B13B-DEBAC14EF18A}" type="datetimeFigureOut">
              <a:rPr lang="it-IT" smtClean="0"/>
              <a:t>20/07/2018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DF06B-7A52-4B20-B5B4-52711D481DF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3" descr="power-point-delf-b1-5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098" y="144432"/>
            <a:ext cx="8471374" cy="636017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oll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27" y="0"/>
            <a:ext cx="6234545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04dac639-07b3-4737-8706-0c36c93d71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9f20b615-3585-4265-9baa-e7f4d0a62e9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36cd18f8-78f3-4cc9-98d4-e89794b484d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76" y="0"/>
            <a:ext cx="7065247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543b9da6-83f3-4fae-9a1b-8c32daff25f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72" y="0"/>
            <a:ext cx="7176455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5544f320-9234-4866-b4c3-2d0e0faf530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013191a6-dd83-47f2-80b5-65fa366d7b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60103ca5-9a6e-4c9e-a7f4-82463c9218b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697954f-b294-44f2-b61d-20d734987a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cb74dd26-0b30-449d-bf65-0316451ca3c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250" y="24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ed9a6865-1a6a-4118-beb7-e913af6d725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ed075534-0f74-4ae3-b213-c11ddb8b44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grupp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Presentazione su schermo (4:3)</PresentationFormat>
  <Paragraphs>0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6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marco</dc:creator>
  <cp:lastModifiedBy>Ascanio Colacino</cp:lastModifiedBy>
  <cp:revision>6</cp:revision>
  <dcterms:created xsi:type="dcterms:W3CDTF">2018-07-17T09:46:53Z</dcterms:created>
  <dcterms:modified xsi:type="dcterms:W3CDTF">2018-07-20T08:49:51Z</dcterms:modified>
</cp:coreProperties>
</file>